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768330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07</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184052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08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08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ru-RU"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түнде 18-20 градус жылы, күндіз 33-35 градус қатты ыстық</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09</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09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20-22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55047</TotalTime>
  <Words>602</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7802</cp:revision>
  <cp:lastPrinted>2025-07-15T07:11:11Z</cp:lastPrinted>
  <dcterms:created xsi:type="dcterms:W3CDTF">2018-03-27T06:03:00Z</dcterms:created>
  <dcterms:modified xsi:type="dcterms:W3CDTF">2026-06-07T05:59:45Z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